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80810-4D0B-5C9B-6E66-89B796D0C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51D6DE1-72E0-29D6-2D64-3AFDC30A5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9C1D55-5C6C-408B-695B-029B6D3E6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9B5FC4-6B34-637B-A051-3F63536F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C4FC43-0C52-B480-AF2C-6675D4A3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48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40924-C676-A39D-476D-82A628D7F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47C1D4A-6125-D50C-7627-79A9C9297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F9850C-73DC-02E6-44C8-32101875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24A372-90A8-3A2E-8D69-4C235098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C82982-CE64-A822-67DB-29E319CC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8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451DBE7-0790-183B-F287-0A5748FB6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728CF2-C8E1-F9B1-BDFE-6AAEACBE4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2CB722-71FD-FCC6-50EB-7A8BDF43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CC570F-84A1-B808-9F46-F10106CD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AA57B-1F99-6A83-93B3-897AA338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1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2B3E-38F3-1746-950B-854978A4D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7AA29B-D7A5-B89B-4A6F-591848037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223DEB-1CE1-0C30-45AC-F57C6850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AE792D-8285-B9E1-FCCD-0A7B71A5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F587F3-D23B-DDBA-DD04-FCFAA00D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86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A1DF9-90EA-478E-E003-F5DFF2CEB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3DA123-4C3A-C699-9C50-ED5662FFC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BABC70-607F-3CC3-A915-039F1773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32046D-9146-0206-5005-43CE1926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84AF17-7990-AFFF-48F1-B4BAC1D2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79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7483D-ED53-0A68-9401-159B0A24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23CBE7-48F2-C5E7-F750-E21F69F13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6DA145-8318-EDD3-53EC-CE234BB39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238792-7482-8440-449D-9C6F2BDD4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DB9559-61F1-50FF-8C5A-B665AD36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C8F681-4A74-F96C-50E6-7BB31744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2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91CCA-1970-E63D-6A65-F77C0C971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607352-72AA-FB46-537F-2F578A519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3D47969-F94A-27E3-3D34-BA948C692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5AD2D56-AF28-9F45-1D1E-3EA40D483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F291E2-4372-4A09-F271-E7AC13AB3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BA0011-AD71-C02D-6A04-6F32B340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0CF504F-511E-718E-F79C-9ADEAA2A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0126C3E-7144-677E-5DD9-06BF7BF1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11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D164E-8864-3284-59AF-CA3DF9EE2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87E39E-72E1-31EF-AA4F-8C3771C74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CDEDE8-EEBE-3838-A9CC-E8DE00B6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022F070-840F-FF71-B758-4ECD1768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83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D15FF9E-29F6-31B1-2156-3870B4C06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AC7357F-EB77-B251-666B-0D9E2A43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EDF48F-35D9-EB06-3841-2AF4C34B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24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1026D-EEFE-F6C9-3A0F-1E8D8A15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757219-6F76-E3DB-9CF7-DA31F8514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0550A4-711B-1558-1144-476E408F6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9BD8E9-FE86-5959-259D-DE078A9CF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BF886C-0597-5EF0-CA12-BDEC63A0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A04742-0C94-4A02-1B90-4DC5B732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14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5F011-F5C4-1BDD-2858-8917B972D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05D3E6E-A14B-F9B1-265E-E6540F137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624ADA-53D6-B823-DD9D-45765B5FA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0C2B24-182B-8112-B85B-664CEB01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4524C9-15AD-FDEE-BF33-FAB5896A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BBE0A7-1E81-A36C-1649-E429973DB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95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9CFEC5A-3794-D012-BA9C-673F690C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C90980-BFA6-3A2E-0734-718444E83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0B834F-5F46-318A-621E-A660C1C76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30B27-40D1-4C3C-BC24-365D5C698AD7}" type="datetimeFigureOut">
              <a:rPr lang="de-DE" smtClean="0"/>
              <a:t>03.10.2022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7D93BF-DF0A-6DB5-9ABE-E974FF89C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731E05-4C67-0D47-DB55-3010E700B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59F3-02F9-42B0-9106-58C60ECCE2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79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B135C-302C-F0AA-3813-7EFFC6878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24" y="877076"/>
            <a:ext cx="9144000" cy="1307939"/>
          </a:xfrm>
        </p:spPr>
        <p:txBody>
          <a:bodyPr>
            <a:normAutofit fontScale="90000"/>
          </a:bodyPr>
          <a:lstStyle/>
          <a:p>
            <a:r>
              <a:rPr lang="de-DE" sz="5400" b="1" dirty="0">
                <a:solidFill>
                  <a:schemeClr val="bg1"/>
                </a:solidFill>
              </a:rPr>
              <a:t>Spielsystem Damen Winter</a:t>
            </a:r>
            <a:br>
              <a:rPr lang="de-DE" sz="5400" b="1" dirty="0">
                <a:solidFill>
                  <a:schemeClr val="bg1"/>
                </a:solidFill>
              </a:rPr>
            </a:br>
            <a:r>
              <a:rPr lang="de-DE" sz="5400" b="1" dirty="0">
                <a:solidFill>
                  <a:schemeClr val="bg1"/>
                </a:solidFill>
              </a:rPr>
              <a:t>2022 /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D0EF00-A8DE-FE2A-B276-464193326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24" y="2295753"/>
            <a:ext cx="9144000" cy="1655762"/>
          </a:xfrm>
        </p:spPr>
        <p:txBody>
          <a:bodyPr>
            <a:normAutofit/>
          </a:bodyPr>
          <a:lstStyle/>
          <a:p>
            <a:r>
              <a:rPr lang="de-DE" sz="5400" b="1" dirty="0">
                <a:solidFill>
                  <a:schemeClr val="bg1"/>
                </a:solidFill>
              </a:rPr>
              <a:t>Vorstellung Bundesliga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F2C1372-84EA-4D88-54F2-7096A6F5178A}"/>
              </a:ext>
            </a:extLst>
          </p:cNvPr>
          <p:cNvSpPr txBox="1"/>
          <p:nvPr/>
        </p:nvSpPr>
        <p:spPr>
          <a:xfrm>
            <a:off x="8629650" y="5838825"/>
            <a:ext cx="3041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DESV – Region Süd</a:t>
            </a:r>
          </a:p>
          <a:p>
            <a:r>
              <a:rPr lang="de-DE" dirty="0">
                <a:solidFill>
                  <a:schemeClr val="bg1"/>
                </a:solidFill>
              </a:rPr>
              <a:t>Michael Paukert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ED601C1-83DB-F3BF-14D0-CA21215B0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5162208"/>
            <a:ext cx="1777390" cy="99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9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Erläuterung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0249945-625F-AE2F-27BB-7E7AFD024D91}"/>
              </a:ext>
            </a:extLst>
          </p:cNvPr>
          <p:cNvSpPr txBox="1"/>
          <p:nvPr/>
        </p:nvSpPr>
        <p:spPr>
          <a:xfrm>
            <a:off x="313189" y="2170054"/>
            <a:ext cx="1097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Gespielt wird in einer Gruppe „Jeder gegen Jeden“ plus 4 Bahnspiele</a:t>
            </a:r>
          </a:p>
          <a:p>
            <a:endParaRPr lang="de-DE" dirty="0"/>
          </a:p>
          <a:p>
            <a:endParaRPr lang="de-DE" dirty="0"/>
          </a:p>
          <a:p>
            <a:r>
              <a:rPr lang="de-DE" b="1" dirty="0"/>
              <a:t>Am 1. Spieltag werden die Spiele 1-10 ausgeführt</a:t>
            </a:r>
          </a:p>
          <a:p>
            <a:endParaRPr lang="de-DE" b="1" dirty="0"/>
          </a:p>
          <a:p>
            <a:r>
              <a:rPr lang="de-DE" b="1" dirty="0"/>
              <a:t>Am 2. Spieltag werden die Spiele 11-20 ausgeführt</a:t>
            </a:r>
          </a:p>
          <a:p>
            <a:endParaRPr lang="de-DE" b="1" dirty="0"/>
          </a:p>
          <a:p>
            <a:r>
              <a:rPr lang="de-DE" b="1" dirty="0"/>
              <a:t>Am 3. Spieltag werden die Spiele 21-24 plus 4 Bahnspiele ausgeführt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D6060386-D942-01ED-DC0C-DED0E99CFA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5759251"/>
            <a:ext cx="1115131" cy="62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1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Bahnspiele 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D10165DE-5936-ECE8-0B7B-5B19100A3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56252"/>
              </p:ext>
            </p:extLst>
          </p:nvPr>
        </p:nvGraphicFramePr>
        <p:xfrm>
          <a:off x="261645" y="1998840"/>
          <a:ext cx="2854779" cy="3876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449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064124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1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18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19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626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Vorrunde Platz 23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Vorrunde Platz 24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806191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7B071B08-0C83-2A90-4362-D0CBA9E62DF8}"/>
              </a:ext>
            </a:extLst>
          </p:cNvPr>
          <p:cNvSpPr txBox="1"/>
          <p:nvPr/>
        </p:nvSpPr>
        <p:spPr>
          <a:xfrm>
            <a:off x="3405673" y="1998840"/>
            <a:ext cx="2690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Der Gewinner auf Bahn 1 scheidet aus und ist Sieger der Bundesliga Süd.</a:t>
            </a:r>
          </a:p>
          <a:p>
            <a:endParaRPr lang="de-DE" sz="1200" dirty="0"/>
          </a:p>
          <a:p>
            <a:r>
              <a:rPr lang="de-DE" sz="1200" dirty="0"/>
              <a:t>Der Verlierer auf Bahn 12 scheidet aus und belegt Platz 24 der Gesamttabelle.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49407474-AB3E-7C41-5430-37B8D22F7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555598"/>
              </p:ext>
            </p:extLst>
          </p:nvPr>
        </p:nvGraphicFramePr>
        <p:xfrm>
          <a:off x="6096000" y="1998839"/>
          <a:ext cx="2854779" cy="3578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404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104169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2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11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6268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90BFDD3B-BDE9-47CA-2F64-1B11DBA32077}"/>
              </a:ext>
            </a:extLst>
          </p:cNvPr>
          <p:cNvSpPr txBox="1"/>
          <p:nvPr/>
        </p:nvSpPr>
        <p:spPr>
          <a:xfrm>
            <a:off x="8950779" y="1998840"/>
            <a:ext cx="2690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Der Gewinner auf Bahn 1 scheidet aus und belegt Platz 2 in der Bundesliga Süd.</a:t>
            </a:r>
          </a:p>
          <a:p>
            <a:endParaRPr lang="de-DE" sz="1200" dirty="0"/>
          </a:p>
          <a:p>
            <a:r>
              <a:rPr lang="de-DE" sz="1200" dirty="0"/>
              <a:t>Der Verlierer auf Bahn 11 scheidet aus und belegt Platz 23 der Gesamttabelle.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</p:txBody>
      </p:sp>
      <p:pic>
        <p:nvPicPr>
          <p:cNvPr id="4" name="Inhaltsplatzhalter 11">
            <a:extLst>
              <a:ext uri="{FF2B5EF4-FFF2-40B4-BE49-F238E27FC236}">
                <a16:creationId xmlns:a16="http://schemas.microsoft.com/office/drawing/2014/main" id="{C1D35B9D-BB75-AA39-8B7A-55F25D0F5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769" y="5886144"/>
            <a:ext cx="1115131" cy="62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2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Bahnspiele 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D10165DE-5936-ECE8-0B7B-5B19100A3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65766"/>
              </p:ext>
            </p:extLst>
          </p:nvPr>
        </p:nvGraphicFramePr>
        <p:xfrm>
          <a:off x="261645" y="1998840"/>
          <a:ext cx="2854779" cy="3279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449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064124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3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6782857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7B071B08-0C83-2A90-4362-D0CBA9E62DF8}"/>
              </a:ext>
            </a:extLst>
          </p:cNvPr>
          <p:cNvSpPr txBox="1"/>
          <p:nvPr/>
        </p:nvSpPr>
        <p:spPr>
          <a:xfrm>
            <a:off x="3405673" y="1998840"/>
            <a:ext cx="26903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Der Gewinner auf Bahn 1 scheidet aus und belegt Platz 3 in der Bundesliga Süd.</a:t>
            </a:r>
          </a:p>
          <a:p>
            <a:endParaRPr lang="de-DE" sz="1200" dirty="0"/>
          </a:p>
          <a:p>
            <a:r>
              <a:rPr lang="de-DE" sz="1200" dirty="0"/>
              <a:t>Der Verlierer auf Bahn 10 scheidet aus und belegt Platz 22 der Gesamttabelle.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49407474-AB3E-7C41-5430-37B8D22F7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053519"/>
              </p:ext>
            </p:extLst>
          </p:nvPr>
        </p:nvGraphicFramePr>
        <p:xfrm>
          <a:off x="6096000" y="1998839"/>
          <a:ext cx="2854779" cy="298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404">
                  <a:extLst>
                    <a:ext uri="{9D8B030D-6E8A-4147-A177-3AD203B41FA5}">
                      <a16:colId xmlns:a16="http://schemas.microsoft.com/office/drawing/2014/main" val="2324435234"/>
                    </a:ext>
                  </a:extLst>
                </a:gridCol>
                <a:gridCol w="1104169">
                  <a:extLst>
                    <a:ext uri="{9D8B030D-6E8A-4147-A177-3AD203B41FA5}">
                      <a16:colId xmlns:a16="http://schemas.microsoft.com/office/drawing/2014/main" val="3903151659"/>
                    </a:ext>
                  </a:extLst>
                </a:gridCol>
                <a:gridCol w="1231206">
                  <a:extLst>
                    <a:ext uri="{9D8B030D-6E8A-4147-A177-3AD203B41FA5}">
                      <a16:colId xmlns:a16="http://schemas.microsoft.com/office/drawing/2014/main" val="2218547118"/>
                    </a:ext>
                  </a:extLst>
                </a:gridCol>
              </a:tblGrid>
              <a:tr h="2981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</a:rPr>
                        <a:t>Bahnspiel 4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54833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8955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607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 dirty="0">
                          <a:effectLst/>
                        </a:rPr>
                        <a:t>Bahn 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38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486731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34130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497202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43904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0766398"/>
                  </a:ext>
                </a:extLst>
              </a:tr>
              <a:tr h="29817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Bahn 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Verlierer Bahn 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Gewinner Bahn 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764818"/>
                  </a:ext>
                </a:extLst>
              </a:tr>
            </a:tbl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90BFDD3B-BDE9-47CA-2F64-1B11DBA32077}"/>
              </a:ext>
            </a:extLst>
          </p:cNvPr>
          <p:cNvSpPr txBox="1"/>
          <p:nvPr/>
        </p:nvSpPr>
        <p:spPr>
          <a:xfrm>
            <a:off x="8950779" y="1998840"/>
            <a:ext cx="26903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Anspiel hat die niedrigere Startnummer.</a:t>
            </a:r>
          </a:p>
          <a:p>
            <a:endParaRPr lang="de-DE" sz="1200" dirty="0"/>
          </a:p>
          <a:p>
            <a:r>
              <a:rPr lang="de-DE" sz="1200" dirty="0"/>
              <a:t>Bei einem Unentschieden Gewinnt die Mannschaft mit der niedrigeren Startnummer. </a:t>
            </a:r>
          </a:p>
          <a:p>
            <a:endParaRPr lang="de-DE" sz="1200" dirty="0"/>
          </a:p>
          <a:p>
            <a:r>
              <a:rPr lang="de-DE" sz="1200" dirty="0"/>
              <a:t>Rangfestsetzung Endergebnis auf der nächsten Seite</a:t>
            </a:r>
          </a:p>
        </p:txBody>
      </p:sp>
      <p:pic>
        <p:nvPicPr>
          <p:cNvPr id="15" name="Inhaltsplatzhalter 11">
            <a:extLst>
              <a:ext uri="{FF2B5EF4-FFF2-40B4-BE49-F238E27FC236}">
                <a16:creationId xmlns:a16="http://schemas.microsoft.com/office/drawing/2014/main" id="{4CD19822-FF68-E2D0-8DC6-60DADC0C9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0" y="5759251"/>
            <a:ext cx="1115131" cy="62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4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C3979-6A14-4F48-D308-F54AC675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de-DE" sz="6000" b="1" dirty="0">
                <a:solidFill>
                  <a:schemeClr val="bg1"/>
                </a:solidFill>
              </a:rPr>
              <a:t>Endergebnis 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32FAA9A-32A1-2EB8-20CB-1BDB0B4B6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61196"/>
              </p:ext>
            </p:extLst>
          </p:nvPr>
        </p:nvGraphicFramePr>
        <p:xfrm>
          <a:off x="2985796" y="1830632"/>
          <a:ext cx="2705878" cy="420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812">
                  <a:extLst>
                    <a:ext uri="{9D8B030D-6E8A-4147-A177-3AD203B41FA5}">
                      <a16:colId xmlns:a16="http://schemas.microsoft.com/office/drawing/2014/main" val="2982267291"/>
                    </a:ext>
                  </a:extLst>
                </a:gridCol>
                <a:gridCol w="2287066">
                  <a:extLst>
                    <a:ext uri="{9D8B030D-6E8A-4147-A177-3AD203B41FA5}">
                      <a16:colId xmlns:a16="http://schemas.microsoft.com/office/drawing/2014/main" val="2322553427"/>
                    </a:ext>
                  </a:extLst>
                </a:gridCol>
              </a:tblGrid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1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29166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2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705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3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495715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4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3524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32776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6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81207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0585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8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92420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9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0343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965440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72000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12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664270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585837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742133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44265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32261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7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830116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676908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19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557607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Gewinner Bahnspiel 4 Bahn 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233802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4 Bahn 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50821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3 Bahn 10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080289"/>
                  </a:ext>
                </a:extLst>
              </a:tr>
              <a:tr h="1725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23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2 Bahn 11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758642"/>
                  </a:ext>
                </a:extLst>
              </a:tr>
              <a:tr h="4768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24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Verlierer Bahnspiel 1 Bahn 12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70" marR="7770" marT="77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89076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FC74D4DA-17BB-90A9-D127-67403DF1DA14}"/>
              </a:ext>
            </a:extLst>
          </p:cNvPr>
          <p:cNvSpPr txBox="1"/>
          <p:nvPr/>
        </p:nvSpPr>
        <p:spPr>
          <a:xfrm>
            <a:off x="6604058" y="1866360"/>
            <a:ext cx="2705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Qualifikation zur Deutschen Meisterschaft</a:t>
            </a:r>
          </a:p>
        </p:txBody>
      </p:sp>
      <p:sp>
        <p:nvSpPr>
          <p:cNvPr id="6" name="Geschweifte Klammer rechts 5">
            <a:extLst>
              <a:ext uri="{FF2B5EF4-FFF2-40B4-BE49-F238E27FC236}">
                <a16:creationId xmlns:a16="http://schemas.microsoft.com/office/drawing/2014/main" id="{33A22B7E-A547-B276-C113-680A6F67E99A}"/>
              </a:ext>
            </a:extLst>
          </p:cNvPr>
          <p:cNvSpPr/>
          <p:nvPr/>
        </p:nvSpPr>
        <p:spPr>
          <a:xfrm>
            <a:off x="5735541" y="1929468"/>
            <a:ext cx="824650" cy="5201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4FBDD10-F50C-D694-9B91-7145973377F3}"/>
              </a:ext>
            </a:extLst>
          </p:cNvPr>
          <p:cNvSpPr txBox="1"/>
          <p:nvPr/>
        </p:nvSpPr>
        <p:spPr>
          <a:xfrm>
            <a:off x="6693807" y="5335146"/>
            <a:ext cx="3753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 Absteiger in die Bayernligen</a:t>
            </a:r>
          </a:p>
        </p:txBody>
      </p:sp>
      <p:pic>
        <p:nvPicPr>
          <p:cNvPr id="11" name="Inhaltsplatzhalter 11">
            <a:extLst>
              <a:ext uri="{FF2B5EF4-FFF2-40B4-BE49-F238E27FC236}">
                <a16:creationId xmlns:a16="http://schemas.microsoft.com/office/drawing/2014/main" id="{BC7AD817-4964-4CE1-62B8-2AF2F9249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378" y="5878284"/>
            <a:ext cx="1115131" cy="627261"/>
          </a:xfrm>
          <a:prstGeom prst="rect">
            <a:avLst/>
          </a:prstGeom>
        </p:spPr>
      </p:pic>
      <p:sp>
        <p:nvSpPr>
          <p:cNvPr id="17" name="Geschweifte Klammer rechts 16">
            <a:extLst>
              <a:ext uri="{FF2B5EF4-FFF2-40B4-BE49-F238E27FC236}">
                <a16:creationId xmlns:a16="http://schemas.microsoft.com/office/drawing/2014/main" id="{F3774215-AE74-E18C-1A7C-C1042F014EF8}"/>
              </a:ext>
            </a:extLst>
          </p:cNvPr>
          <p:cNvSpPr/>
          <p:nvPr/>
        </p:nvSpPr>
        <p:spPr>
          <a:xfrm>
            <a:off x="5715256" y="5032376"/>
            <a:ext cx="844935" cy="9748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21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B135C-302C-F0AA-3813-7EFFC6878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24" y="877076"/>
            <a:ext cx="9144000" cy="1307939"/>
          </a:xfrm>
        </p:spPr>
        <p:txBody>
          <a:bodyPr>
            <a:normAutofit fontScale="90000"/>
          </a:bodyPr>
          <a:lstStyle/>
          <a:p>
            <a:r>
              <a:rPr lang="de-DE" sz="5400" b="1" dirty="0">
                <a:solidFill>
                  <a:schemeClr val="bg1"/>
                </a:solidFill>
              </a:rPr>
              <a:t>Spielsystem Damen Winter </a:t>
            </a:r>
            <a:br>
              <a:rPr lang="de-DE" sz="5400" b="1" dirty="0">
                <a:solidFill>
                  <a:schemeClr val="bg1"/>
                </a:solidFill>
              </a:rPr>
            </a:br>
            <a:r>
              <a:rPr lang="de-DE" sz="5400" b="1" dirty="0">
                <a:solidFill>
                  <a:schemeClr val="bg1"/>
                </a:solidFill>
              </a:rPr>
              <a:t>2022 /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D0EF00-A8DE-FE2A-B276-464193326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024" y="2295753"/>
            <a:ext cx="9144000" cy="1307939"/>
          </a:xfrm>
        </p:spPr>
        <p:txBody>
          <a:bodyPr>
            <a:normAutofit/>
          </a:bodyPr>
          <a:lstStyle/>
          <a:p>
            <a:r>
              <a:rPr lang="de-DE" sz="4400" b="1" dirty="0">
                <a:solidFill>
                  <a:schemeClr val="bg1"/>
                </a:solidFill>
              </a:rPr>
              <a:t>Vielen Dank für Ihre Aufmerksamkeit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F2C1372-84EA-4D88-54F2-7096A6F5178A}"/>
              </a:ext>
            </a:extLst>
          </p:cNvPr>
          <p:cNvSpPr txBox="1"/>
          <p:nvPr/>
        </p:nvSpPr>
        <p:spPr>
          <a:xfrm>
            <a:off x="8629650" y="5838825"/>
            <a:ext cx="3041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DESV – Region Süd</a:t>
            </a:r>
          </a:p>
          <a:p>
            <a:r>
              <a:rPr lang="de-DE" dirty="0">
                <a:solidFill>
                  <a:schemeClr val="bg1"/>
                </a:solidFill>
              </a:rPr>
              <a:t>Michael Paukert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1EC6772-57BE-C4EF-86EC-91277F9BE670}"/>
              </a:ext>
            </a:extLst>
          </p:cNvPr>
          <p:cNvSpPr txBox="1"/>
          <p:nvPr/>
        </p:nvSpPr>
        <p:spPr>
          <a:xfrm>
            <a:off x="3573624" y="3964149"/>
            <a:ext cx="2102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Mitwirkende:</a:t>
            </a:r>
          </a:p>
          <a:p>
            <a:r>
              <a:rPr lang="de-DE" dirty="0"/>
              <a:t>- Michael Paukert</a:t>
            </a:r>
          </a:p>
        </p:txBody>
      </p:sp>
      <p:pic>
        <p:nvPicPr>
          <p:cNvPr id="7" name="Inhaltsplatzhalter 11">
            <a:extLst>
              <a:ext uri="{FF2B5EF4-FFF2-40B4-BE49-F238E27FC236}">
                <a16:creationId xmlns:a16="http://schemas.microsoft.com/office/drawing/2014/main" id="{A224D4A6-941B-19DE-A6F4-D64E814AEC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5211564"/>
            <a:ext cx="1995665" cy="112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2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Office PowerPoint</Application>
  <PresentationFormat>Breitbild</PresentationFormat>
  <Paragraphs>228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Spielsystem Damen Winter 2022 / 2023</vt:lpstr>
      <vt:lpstr>Erläuterung</vt:lpstr>
      <vt:lpstr>Bahnspiele </vt:lpstr>
      <vt:lpstr>Bahnspiele </vt:lpstr>
      <vt:lpstr>Endergebnis </vt:lpstr>
      <vt:lpstr>Spielsystem Damen Winter  2022 /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Spielsystem Herren Winter 2022</dc:title>
  <dc:creator>Michael Paukert</dc:creator>
  <cp:lastModifiedBy>Michael Paukert</cp:lastModifiedBy>
  <cp:revision>5</cp:revision>
  <dcterms:created xsi:type="dcterms:W3CDTF">2022-10-02T10:27:00Z</dcterms:created>
  <dcterms:modified xsi:type="dcterms:W3CDTF">2022-10-03T06:42:15Z</dcterms:modified>
</cp:coreProperties>
</file>